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A7t51SbEhp4/VMCgW9nvgvI/AAAAAAAAGzo/yAmPdDYOHzY/s1600/%D0%90%D1%80%D0%B1%D1%83%D0%B7%D0%BE%D0%B2%2B%C2%AB%D0%A2%D0%B0%D0%BD%D1%8F%C2%BB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1660" y="1484784"/>
            <a:ext cx="6444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Татьяны в Русской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литературе»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059942"/>
            <a:ext cx="5544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Поздравляем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Татьян с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праздником!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7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1B6FD"/>
              </a:buClr>
              <a:buSzPct val="10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 «ЦБС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Верхнеуслонского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</a:t>
            </a:r>
          </a:p>
          <a:p>
            <a:pPr algn="ctr">
              <a:buClr>
                <a:srgbClr val="31B6FD"/>
              </a:buClr>
              <a:buSzPct val="100000"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Канашская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сельская библиотека Республики Татарстан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58924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Канаш 2021г.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Desktop\1542116649_otkrytki-na-tatyanin-den-2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3" y="2564904"/>
            <a:ext cx="4980607" cy="27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5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юности Тани обычно берутся за ум, что и описано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«Открытой Книге» Вениамина Каверина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одна из частей ее так и называется «Юность Тани».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Каверинская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Таня всем советским Таням – пример, она выросла, выучилась, стала ученым-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микробиолгом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исследовала свойства пенициллина и даже совершила в этой области открытие.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D:\Desktop\В. Каверин «Открытой Книге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84911"/>
            <a:ext cx="1811610" cy="281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364502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5736" y="4014352"/>
            <a:ext cx="6552728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Жизненному пути Татьяны посвящена и поэма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Наума Коржавина «Танька»,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которая начинается так:</a:t>
            </a:r>
          </a:p>
          <a:p>
            <a:pPr marL="0" marR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Седина в волосах. Ходишь быстро. Но дышишь неровно.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в морщинах лицо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только губы прямы и тверды.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Танька! Танечка! Таня! Татьяна! Татьяна Петровна! Неужели вот эта усталая женщина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ты?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Desktop\Н. Коржавин «Танька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6630"/>
            <a:ext cx="1735276" cy="27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892164"/>
            <a:ext cx="8784976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25 января – Татьянин день! Предлагаем вспомнить произведения, где главных героинь зовут Татьяна.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Начнем, конечно, с главной Татьяны русской литературы – Татьяны Лариной, героиней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А.С.Пушкина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«Евгений Онегин».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Татьяна Ларина – любимая героиня поэта, самый известный женский образ русской литературы.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Пушкин с любовью описывают ее внешность, «милую простоту», силу ее чувств,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характер, образ мыслей: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Итак, она звалась Татьяной.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Ни красотой сестры своей,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Ни свежестью ее румяной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 привлекла б она очей…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Татьяны могут быть после Лариной? </a:t>
            </a:r>
          </a:p>
        </p:txBody>
      </p:sp>
      <p:pic>
        <p:nvPicPr>
          <p:cNvPr id="10242" name="Picture 2" descr="D:\Desktop\А.С.Пушкина «Евгений Онегин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84130"/>
            <a:ext cx="1660170" cy="22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4293095"/>
            <a:ext cx="66064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5" y="4908647"/>
            <a:ext cx="6336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Татьяной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зовут и главную героиню романа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Натальи Ильиной «Возвращение»,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посвященного жизни русских эмигрантов в Китае, многие испытания выпали на долю этой конкретной Тани.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4" name="Picture 4" descr="D:\Desktop\Н. Ильина «Возвращение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6" y="4411511"/>
            <a:ext cx="1596380" cy="222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9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53956" y="1478388"/>
            <a:ext cx="3658403" cy="69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15870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endParaRPr kumimoji="0" lang="ru-RU" sz="1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http://3.bp.blogspot.com/-A7t51SbEhp4/VMCgW9nvgvI/AAAAAAAAGzo/yAmPdDYOHzY/s1600/%D0%90%D1%80%D0%B1%D1%83%D0%B7%D0%BE%D0%B2%2B%C2%AB%D0%A2%D0%B0%D0%BD%D1%8F%C2%BB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25425" y="76200"/>
            <a:ext cx="1247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5425" y="-633650"/>
            <a:ext cx="8739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5425" y="548681"/>
            <a:ext cx="87390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Окинем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взглядом книжные полки, вспомним героинь – не Татьяна, не Татьяна, и эта тоже. Да вот же она! И еще одна. Книжные Тани – есть, но они не всегда заметны, кто-то в тени других персонажей, кто-то – нарочно прячется, а кто-то – очень даже на виду. Итак, кого же из литературных героинь русской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 звали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Татьянами?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425" y="2636912"/>
            <a:ext cx="66508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Алексей Арбузов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«Таня»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эту пьесу принято считать блестящим театральным дебютом драматурга. Сюжет пьесы предельно прост. Живет в одном из тихих арбатских двориков симпатичная девушка –Таня Рябинина. Она бросила мединститут, чтобы посвятить всю себя любимому мужу Герману. У нее скоро должен родиться ребенок, а проект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германовской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драги признан наилучшим, а значит - жизнь удалась. Но происходит великое драматургическое "Вдруг". Вдруг Таня узнает, что Герман любит другую. Жизнь рушится, как кукольный домик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ибсеновской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Норы: Таня уходит от Германа, навсегда оставляет тихий арбатский дворик, ребенок ее умирает и она остается одна. И тут вступает в игру второе великое "Вдруг". Таня уезжает на север, становится врачом, совершает подвиг и находит новое личное счастье в лице таежника Игнатова.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D:\Desktop\Арбузов «Таня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13" y="3191994"/>
            <a:ext cx="1964675" cy="29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2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764704"/>
            <a:ext cx="6912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Чехов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«Татьяна Репина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– драма в 1 действии Антона Павловича Чехова. Написана в 1889 году. Представляет собой продолжение пьесы А. С. Суворина «Татьяна Репина», с теми же персонажами. Чеховская драма посвящена Суворину. В период создания пьесы Чехов дружил с Сувориным и деятельно участвовал в постановке его «Татьяны Репиной» в Москве. В чеховской «Татьяне Репиной» изображено церковное венчание двух персонажей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суворинской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пьесы – Олениной 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Сабинина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 и истерика в толпе «дамы в чёрном», которую приняли за отравившуюся (в конце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драмы Суворина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Татьяну Репину.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D:\Desktop\Чехов «Татьяна Репина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18" y="1052736"/>
            <a:ext cx="1699644" cy="26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4293096"/>
            <a:ext cx="64087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Чехова в рассказе «Черный монах»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 тоже Таня,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Песоцкая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любви к ней главный герой по чеховскому обыкновению признается сам себе, в шутку напевая арию из оперы: «Онегин, я скрывать не стану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Desktop\Чехов «Черный монах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5856"/>
            <a:ext cx="1584176" cy="22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4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68760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 И.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Фраерман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«Дикая собака Динго, или Повесть о первой любви».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лирическое, полное душевной теплоты и света произведение о товариществе и дружбе, о нравственном взрослении подростков. Сегодня эта книга почти забыта, а я помню, как зачитывалась этой чистой и трогательной историей будучи подростком. Главную героиню тоже зовут Татьяна, точнее Таня.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D:\Desktop\Р. И. Фраерман. «Дикая собака Дин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1605"/>
            <a:ext cx="1738832" cy="27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751344"/>
            <a:ext cx="6995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336666"/>
            <a:ext cx="6779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Переходим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следующую полку –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И.А Бунин «Танька».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Татьяны среди героинь Бунина: маленькая крестьянская девочка Танька, трогательно привязанная к младшему братишке, горюющая о проданной лошади и мечтавшая вдоволь поесть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и сероглазая горничная Таня, служившая у помещицы Казаковой: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«…ей шел семнадцатый год, она была невелика ростом… ходила босая или, зимой, в валенках, ее простое личико было только миловидно, а серые крестьянские глаза прекрасны только молодостью».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Desktop\И.А Бунин «Танька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2" y="3933056"/>
            <a:ext cx="1769435" cy="23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6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713280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«Му-му».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мы со школы помним, как завали собаку тургеневского Герасима. А как звали его любимую женщину?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Татьяной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 звали, вот какой увидел ее Тургенев: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«Татьяна, состоявшая, как мы сказали выше, в должности прачки (впрочем, ей, как искусной и ученой прачке, поручалось одно тонкое белье), была женщина лет двадцати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осьми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маленькая, худая, белокурая, с родинками на левой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щеке…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Desktop\И.С.Тургенев «Му-му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11" y="713279"/>
            <a:ext cx="1633353" cy="22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960049"/>
            <a:ext cx="88569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ранней молодости ее держали в черном теле; работала она за двоих, а ласки никакой никогда не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видала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одевали ее плохо, жалованье она получала самое маленькое; родни у ней всё равно что не было: один какой-то старый ключник, оставленный за негодностью в деревне, доводился ей дядей, да другие дядья у ней в мужиках состояли,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вот и всё.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581128"/>
            <a:ext cx="64087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 – 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Павловна Пруткова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героиня романа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Ф.М.Достоевского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«Подросток»,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владелица 35-ти собственных крепостных душ и управительница над пятью сотнями душ чужих. Кто у нас еще на полке с томами с русских классиков?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D:\Desktop\Ф.М.Достоевский«Подросток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84" y="4403830"/>
            <a:ext cx="1643599" cy="22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7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2783370"/>
            <a:ext cx="871296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6696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1196753"/>
            <a:ext cx="68407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Позвольте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представить: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Марковна </a:t>
            </a:r>
            <a:r>
              <a:rPr lang="ru-RU" sz="20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Бережкова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«Обрыва»,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И.А.Гончарова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вообще-то она всего лишь двоюродная бабушка Райского, но в романе – персонаж очень авторитетный, всем опора и советчица. Невозможно забыть и о реальной Татьяне, Татьяне Берс, которая подарила нам Наташу Ростову, стала ее прототипом.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Desktop\И.А.Гончаров «Обрыв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63" y="733610"/>
            <a:ext cx="1808969" cy="27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3573016"/>
            <a:ext cx="6544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звали сестру главного героя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Набокова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«Дара»,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 Таня у Набокова – персонаж структурообразующий, хотя в тексте она не появляется, а предстает перед нами только в воспоминаниях и стихах Годунова-Чердынцева, сестра Таня, товарищ по беготне, шумным играм в индейцев и закатыванию мяча под нянин комод.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D:\Desktop\В. Набоков «Дара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2" y="3878633"/>
            <a:ext cx="1817296" cy="26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2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24744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Татьяна и роковой женщиной. В романе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Фридриха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Горенштейна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«Место»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герой, бедняга, дорожащий своим местом в общежитии, считает своим врагом женщину по имени Татьяна, и должность у нее подходящая – зав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камерой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хранения, но вот беда, имя это слишком благородно для врага, поэтому произносится оно иначе: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149079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детстве Тани импульсивны и склонны к экстравагантным поступкам, но потом об этом жалеют. Описан этот феномен, например, в стихотворении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Агнии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«Наша Таня громко плачет»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D:\Desktop\А. Барто «Наша Таня громко плачет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1706444" cy="260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esktop\Ф. Горенштейн «Место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18639"/>
            <a:ext cx="1905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5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2474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149079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00808"/>
            <a:ext cx="6534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в стихах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Чуковского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Танечка была боевым товарищем Ванечки и вместе с ним убежала в Африку бегом, несмотря на предупреждения родителей, но кончилось все хорошо.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Desktop\К.Чуковский «Бармалей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0" y="692696"/>
            <a:ext cx="2011838" cy="26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3429000"/>
            <a:ext cx="6408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П.Бажов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Малахитова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шкатулка»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Судьба Танюшки из сказа Павла Бажова "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Малахитова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шкатулка" сложилась весьма необычно из-за шкатулки, которую подарил ей покойный отец. В детстве она очень любила играть с подарками отца. Когда девочка подросла, к ним в дом забрался вор, он хотел убить Таню и забрать шкатулку, но в этот момент она посмотрела на него таким взглядом, что он ослеп. Ясно, что этот человек потерял зрение не просто так. В Тане была необычная сила, связанная в этой шкатулкой и её драгоценностями.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D:\Desktop\Malahitovaya_shkatul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6" y="3791678"/>
            <a:ext cx="2003608" cy="261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12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634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Kanash</dc:creator>
  <cp:lastModifiedBy>Kanash</cp:lastModifiedBy>
  <cp:revision>15</cp:revision>
  <dcterms:created xsi:type="dcterms:W3CDTF">2021-01-25T08:35:40Z</dcterms:created>
  <dcterms:modified xsi:type="dcterms:W3CDTF">2021-01-25T13:06:21Z</dcterms:modified>
</cp:coreProperties>
</file>